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95" r:id="rId4"/>
    <p:sldId id="297" r:id="rId5"/>
    <p:sldId id="298" r:id="rId6"/>
    <p:sldId id="299" r:id="rId7"/>
    <p:sldId id="300" r:id="rId8"/>
    <p:sldId id="301" r:id="rId9"/>
    <p:sldId id="30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5" d="100"/>
          <a:sy n="35" d="100"/>
        </p:scale>
        <p:origin x="-1626" y="-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0EA5F0D-C1DC-412F-A146-DDB3A74B588F}" type="datetimeFigureOut">
              <a:rPr lang="en-US" altLang="zh-TW"/>
              <a:t>8/21/2024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BAE14B8-3CC9-472D-9BC5-A84D80684DE2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A8CDE508-72C8-4AB5-AA9C-1584D31690E0}" type="datetimeFigureOut">
              <a:t>2024/8/21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FB667E1-E601-4AAF-B95C-B25720D70A60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 latinLnBrk="0">
              <a:defRPr lang="zh-TW" sz="6600"/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 latinLnBrk="0">
              <a:buNone/>
              <a:defRPr lang="zh-TW" sz="2800"/>
            </a:lvl2pPr>
            <a:lvl3pPr marL="914400" indent="0" algn="ctr" latinLnBrk="0">
              <a:buNone/>
              <a:defRPr lang="zh-TW" sz="2400"/>
            </a:lvl3pPr>
            <a:lvl4pPr marL="1371600" indent="0" algn="ctr" latinLnBrk="0">
              <a:buNone/>
              <a:defRPr lang="zh-TW" sz="2000"/>
            </a:lvl4pPr>
            <a:lvl5pPr marL="1828800" indent="0" algn="ctr" latinLnBrk="0">
              <a:buNone/>
              <a:defRPr lang="zh-TW" sz="2000"/>
            </a:lvl5pPr>
            <a:lvl6pPr marL="2286000" indent="0" algn="ctr" latinLnBrk="0">
              <a:buNone/>
              <a:defRPr lang="zh-TW" sz="2000"/>
            </a:lvl6pPr>
            <a:lvl7pPr marL="2743200" indent="0" algn="ctr" latinLnBrk="0">
              <a:buNone/>
              <a:defRPr lang="zh-TW" sz="2000"/>
            </a:lvl7pPr>
            <a:lvl8pPr marL="3200400" indent="0" algn="ctr" latinLnBrk="0">
              <a:buNone/>
              <a:defRPr lang="zh-TW" sz="2000"/>
            </a:lvl8pPr>
            <a:lvl9pPr marL="3657600" indent="0" algn="ctr" latinLnBrk="0">
              <a:buNone/>
              <a:defRPr lang="zh-TW" sz="2000"/>
            </a:lvl9pPr>
          </a:lstStyle>
          <a:p>
            <a:r>
              <a:rPr lang="zh-TW" altLang="en-US"/>
              <a:t>按一下以編輯母片副標題樣式</a:t>
            </a:r>
            <a:endParaRPr lang="zh-TW" dirty="0"/>
          </a:p>
        </p:txBody>
      </p:sp>
      <p:grpSp>
        <p:nvGrpSpPr>
          <p:cNvPr id="4" name="群組中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手繪多邊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手繪多邊形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手繪多邊形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手繪多邊形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手繪多邊形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手繪多邊形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手繪多邊形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手繪多邊形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手繪多邊形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手繪多邊形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手繪多邊形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手繪多邊形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手繪多邊形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手繪多邊形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手繪多邊形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手繪多邊形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手繪多邊形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手繪多邊形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手繪多邊形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手繪多邊形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手繪多邊形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手繪多邊形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手繪多邊形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手繪多邊形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手繪多邊形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手繪多邊形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手繪多邊形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手繪多邊形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手繪多邊形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手繪多邊形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手繪多邊形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手繪多邊形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手繪多邊形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手繪多邊形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手繪多邊形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群組中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手繪多邊形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手繪多邊形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手繪多邊形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手繪多邊形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手繪多邊形 500"/>
          <p:cNvSpPr>
            <a:spLocks/>
          </p:cNvSpPr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群組中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手繪多邊形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手繪多邊形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手繪多邊形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手繪多邊形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手繪多邊形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手繪多邊形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手繪多邊形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手繪多邊形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手繪多邊形 413"/>
          <p:cNvSpPr>
            <a:spLocks/>
          </p:cNvSpPr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手繪多邊形 414"/>
          <p:cNvSpPr>
            <a:spLocks/>
          </p:cNvSpPr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群組中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手繪多邊形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手繪多邊形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手繪多邊形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手繪多邊形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手繪多邊形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手繪多邊形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手繪多邊形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手繪多邊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手繪多邊形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手繪多邊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手繪多邊形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手繪多邊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手繪多邊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手繪多邊形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手繪多邊形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手繪多邊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手繪多邊形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手繪多邊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手繪多邊形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群組中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手繪多邊形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手繪多邊形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手繪多邊形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手繪多邊形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手繪多邊形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群組中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手繪多邊形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手繪多邊形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手繪多邊形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手繪多邊形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手繪多邊形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手繪多邊形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群組中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手繪多邊形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手繪多邊形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手繪多邊形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手繪多邊形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群組中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手繪多邊形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手繪多邊形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手繪多邊形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手繪多邊形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手繪多邊形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手繪多邊形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群組中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手繪多邊形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手繪多邊形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手繪多邊形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手繪多邊形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手繪多邊形 8"/>
          <p:cNvSpPr>
            <a:spLocks/>
          </p:cNvSpPr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手繪多邊形 115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群組中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手繪多邊形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手繪多邊形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手繪多邊形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手繪多邊形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手繪多邊形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手繪多邊形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手繪多邊形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手繪多邊形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手繪多邊形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手繪多邊形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手繪多邊形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手繪多邊形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手繪多邊形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手繪多邊形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手繪多邊形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手繪多邊形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手繪多邊形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手繪多邊形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手繪多邊形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手繪多邊形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手繪多邊形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手繪多邊形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手繪多邊形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手繪多邊形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手繪多邊形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手繪多邊形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手繪多邊形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手繪多邊形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群組中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手繪多邊形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手繪多邊形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手繪多邊形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手繪多邊形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手繪多邊形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手繪多邊形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手繪多邊形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手繪多邊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手繪多邊形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手繪多邊形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手繪多邊形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手繪多邊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手繪多邊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手繪多邊形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手繪多邊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手繪多邊形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手繪多邊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手繪多邊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手繪多邊形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手繪多邊形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手繪多邊形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手繪多邊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手繪多邊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手繪多邊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群組中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2024/8/21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2024/8/21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zh-TW"/>
            </a:lvl6pPr>
            <a:lvl7pPr latinLnBrk="0">
              <a:defRPr lang="zh-TW"/>
            </a:lvl7pPr>
            <a:lvl8pPr latinLnBrk="0">
              <a:defRPr lang="zh-TW"/>
            </a:lvl8pPr>
            <a:lvl9pPr latinLnBrk="0">
              <a:defRPr lang="zh-TW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2024/8/21</a:t>
            </a:fld>
            <a:endParaRPr 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 latinLnBrk="0">
              <a:defRPr lang="zh-TW" sz="5200" b="0"/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2024/8/21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F12952B5-7A2F-4CC8-B7CE-9234E21C2837}" type="datetime1">
              <a:t>2024/8/21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CE1DA07A-9201-4B4B-BAF2-015AFA30F520}" type="datetime1">
              <a:t>2024/8/21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 latinLnBrk="0">
              <a:defRPr lang="zh-TW" sz="6000"/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手繪多邊形 92"/>
          <p:cNvSpPr>
            <a:spLocks/>
          </p:cNvSpPr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4" name="手繪多邊形 50"/>
          <p:cNvSpPr>
            <a:spLocks/>
          </p:cNvSpPr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5" name="手繪多邊形 51"/>
          <p:cNvSpPr>
            <a:spLocks/>
          </p:cNvSpPr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" name="群組中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7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手繪多邊形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手繪多邊形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手繪多邊形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0" name="群組中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1" name="手繪多邊形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手繪多邊形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手繪多邊形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手繪多邊形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手繪多邊形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手繪多邊形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手繪多邊形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手繪多邊形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手繪多邊形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手繪多邊形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手繪多邊形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4" name="群組中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5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手繪多邊形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57" name="群組中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58" name="手繪多邊形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手繪多邊形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手繪多邊形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手繪多邊形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手繪多邊形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手繪多邊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手繪多邊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手繪多邊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手繪多邊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手繪多邊形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手繪多邊形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手繪多邊形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手繪多邊形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1" name="手繪多邊形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手繪多邊形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手繪多邊形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手繪多邊形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5" name="手繪多邊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手繪多邊形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手繪多邊形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手繪多邊形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手繪多邊形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手繪多邊形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手繪多邊形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2" name="手繪多邊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3" name="手繪多邊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手繪多邊形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手繪多邊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6" name="群組中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87" name="手繪多邊形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手繪多邊形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手繪多邊形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手繪多邊形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手繪多邊形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手繪多邊形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手繪多邊形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手繪多邊形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手繪多邊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手繪多邊形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手繪多邊形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手繪多邊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手繪多邊形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手繪多邊形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手繪多邊形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手繪多邊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手繪多邊形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手繪多邊形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手繪多邊形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07" name="手繪多邊形 52"/>
          <p:cNvSpPr>
            <a:spLocks/>
          </p:cNvSpPr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08" name="群組中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09" name="手繪多邊形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手繪多邊形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手繪多邊形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手繪多邊形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手繪多邊形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手繪多邊形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手繪多邊形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手繪多邊形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手繪多邊形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手繪多邊形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手繪多邊形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手繪多邊形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手繪多邊形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手繪多邊形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手繪多邊形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手繪多邊形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手繪多邊形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手繪多邊形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手繪多邊形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手繪多邊形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手繪多邊形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手繪多邊形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手繪多邊形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手繪多邊形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手繪多邊形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手繪多邊形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手繪多邊形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手繪多邊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手繪多邊形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手繪多邊形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手繪多邊形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手繪多邊形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手繪多邊形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手繪多邊形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手繪多邊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手繪多邊形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5" name="群組中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6" name="群組中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2" name="手繪多邊形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手繪多邊形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手繪多邊形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手繪多邊形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手繪多邊形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手繪多邊形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手繪多邊形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手繪多邊形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手繪多邊形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手繪多邊形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手繪多邊形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手繪多邊形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手繪多邊形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手繪多邊形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手繪多邊形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手繪多邊形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手繪多邊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手繪多邊形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手繪多邊形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手繪多邊形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手繪多邊形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手繪多邊形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手繪多邊形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手繪多邊形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手繪多邊形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手繪多邊形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手繪多邊形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手繪多邊形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手繪多邊形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手繪多邊形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手繪多邊形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手繪多邊形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手繪多邊形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手繪多邊形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手繪多邊形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手繪多邊形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手繪多邊形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手繪多邊形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手繪多邊形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手繪多邊形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手繪多邊形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手繪多邊形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手繪多邊形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手繪多邊形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手繪多邊形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手繪多邊形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手繪多邊形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47" name="群組中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3" name="手繪多邊形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手繪多邊形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手繪多邊形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手繪多邊形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手繪多邊形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手繪多邊形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手繪多邊形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手繪多邊形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手繪多邊形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48" name="群組中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6" name="手繪多邊形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手繪多邊形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手繪多邊形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手繪多邊形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手繪多邊形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手繪多邊形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手繪多邊形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49" name="群組中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0" name="手繪多邊形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手繪多邊形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手繪多邊形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手繪多邊形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手繪多邊形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手繪多邊形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19" name="群組中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0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1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2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3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28" name="群組中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29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1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2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7" name="群組中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38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0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1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46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</p:spPr>
        <p:txBody>
          <a:bodyPr/>
          <a:lstStyle/>
          <a:p>
            <a:fld id="{9E583DDF-CA54-461A-A486-592D2374C532}" type="datetimeFigureOut">
              <a:rPr lang="en-US"/>
              <a:t>8/21/2024</a:t>
            </a:fld>
            <a:endParaRPr/>
          </a:p>
        </p:txBody>
      </p:sp>
      <p:sp>
        <p:nvSpPr>
          <p:cNvPr id="447" name="頁尾版面配置區3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</p:spPr>
        <p:txBody>
          <a:bodyPr/>
          <a:lstStyle/>
          <a:p>
            <a:endParaRPr/>
          </a:p>
        </p:txBody>
      </p:sp>
      <p:sp>
        <p:nvSpPr>
          <p:cNvPr id="448" name="投影片編號版面配置區4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2024/8/21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zh-TW" sz="3400" b="0"/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2024/8/21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zh-TW" sz="3400" b="0"/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2024/8/21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4" name="手繪多邊形 50"/>
          <p:cNvSpPr>
            <a:spLocks/>
          </p:cNvSpPr>
          <p:nvPr userDrawn="1"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手繪多邊形 51"/>
          <p:cNvSpPr>
            <a:spLocks/>
          </p:cNvSpPr>
          <p:nvPr userDrawn="1"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手繪多邊形 51"/>
          <p:cNvSpPr>
            <a:spLocks/>
          </p:cNvSpPr>
          <p:nvPr userDrawn="1"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中 66"/>
          <p:cNvGrpSpPr>
            <a:grpSpLocks noChangeAspect="1"/>
          </p:cNvGrpSpPr>
          <p:nvPr userDrawn="1"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8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中 18"/>
          <p:cNvGrpSpPr/>
          <p:nvPr userDrawn="1"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17" name="手繪多邊形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手繪多邊形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3" name="群組中 5"/>
          <p:cNvGrpSpPr>
            <a:grpSpLocks noChangeAspect="1"/>
          </p:cNvGrpSpPr>
          <p:nvPr userDrawn="1"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4" name="手繪多邊形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1" name="群組中 16"/>
          <p:cNvGrpSpPr>
            <a:grpSpLocks noChangeAspect="1"/>
          </p:cNvGrpSpPr>
          <p:nvPr userDrawn="1"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2" name="手繪多邊形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手繪多邊形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手繪多邊形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手繪多邊形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手繪多邊形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手繪多邊形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0" name="群組中 28"/>
          <p:cNvGrpSpPr>
            <a:grpSpLocks noChangeAspect="1"/>
          </p:cNvGrpSpPr>
          <p:nvPr userDrawn="1"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1" name="手繪多邊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手繪多邊形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手繪多邊形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手繪多邊形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手繪多邊形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手繪多邊形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手繪多邊形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8" name="手繪多邊形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9" name="群組中 52"/>
          <p:cNvGrpSpPr>
            <a:grpSpLocks noChangeAspect="1"/>
          </p:cNvGrpSpPr>
          <p:nvPr userDrawn="1"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0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8" name="群組中 64"/>
          <p:cNvGrpSpPr>
            <a:grpSpLocks noChangeAspect="1"/>
          </p:cNvGrpSpPr>
          <p:nvPr userDrawn="1"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59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5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7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E583DDF-CA54-461A-A486-592D2374C532}" type="datetimeFigureOut">
              <a:rPr lang="en-US" smtClean="0"/>
              <a:pPr/>
              <a:t>8/21/2024</a:t>
            </a:fld>
            <a:endParaRPr lang="en-US" dirty="0"/>
          </a:p>
        </p:txBody>
      </p:sp>
      <p:sp>
        <p:nvSpPr>
          <p:cNvPr id="68" name="頁尾版面配置區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9" name="投影片編號版面配置區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zh-TW"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pwd.nfu.edu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ulearn.nfu.edu.tw/#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58729" y="1426128"/>
            <a:ext cx="9360418" cy="2770016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年新生暑期銜接課程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數位學習平台介紹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77131" y="2054482"/>
            <a:ext cx="87876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如何進入數位學習平台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1167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5893" y="502680"/>
            <a:ext cx="113586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必須先重置密碼，網址：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https://pwd.nfu.edu.tw/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虎科大首頁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]-&gt;[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在校學生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]-&gt;[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個人資訊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][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校務行政帳號密碼重置系統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]-&gt;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身分點選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校際選課生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暑期銜接課程學生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]-&gt;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輸入教務處給的臨時學號、生日、身分證後六碼及我不是機器人，再去收信以設定密碼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1B388EE-F2E1-407F-ACD7-AC67F451C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94" y="2072340"/>
            <a:ext cx="4280105" cy="417513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07D7849-5971-48D3-B9DC-9FC750A50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600" y="2072340"/>
            <a:ext cx="6507705" cy="41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48018" y="0"/>
            <a:ext cx="10695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數位學習平台網址：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https://ulearn.nfu.edu.tw/#/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新版數位學習平台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)[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虎科大首頁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]-&gt;[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數位學習網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]-&gt; [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新版數位學習平台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]-&gt;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輸入教務處的臨時學號及上一頁已設定的密碼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28312AE-61D3-48A3-8E9E-2744270DC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18" y="1200330"/>
            <a:ext cx="6710057" cy="443847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A9792BD-AD0C-437A-BC51-16AF54880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708" y="1200329"/>
            <a:ext cx="3138641" cy="44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4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77131" y="2054482"/>
            <a:ext cx="87876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如何使用數位學習平台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93580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48016" y="288373"/>
            <a:ext cx="10695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登入後，點選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發現課程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]-&gt;[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基礎數學導論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(113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學年度新生暑期銜接課程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)]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基礎物理概論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(113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學年度新生暑期銜接課程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)]-&gt;[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報名參加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47C1F0B-A119-4FCA-9AD7-1EC18F40F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15" y="1119370"/>
            <a:ext cx="4033535" cy="450037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9108B67-99C8-4B31-B160-E0CE35A17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1" y="1119371"/>
            <a:ext cx="5556452" cy="450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48018" y="263458"/>
            <a:ext cx="10695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學習平台功能，可點選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操作說明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endParaRPr lang="zh-TW" altLang="en-US" sz="24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AB84D85-B353-4238-AB95-C864ACC7E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" y="725124"/>
            <a:ext cx="10201274" cy="490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6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48018" y="198728"/>
            <a:ext cx="10695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操作說明如下圖所示</a:t>
            </a:r>
            <a:endParaRPr lang="zh-TW" altLang="en-US" sz="24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1BE9D8D-6B87-44F1-893E-0B5CC6077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18" y="660393"/>
            <a:ext cx="10015232" cy="494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75000"/>
          </a:schemeClr>
        </a:solidFill>
        <a:ln>
          <a:solidFill>
            <a:srgbClr val="FF0000"/>
          </a:solidFill>
        </a:ln>
      </a:spPr>
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dist">
          <a:defRPr b="1" dirty="0"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E4BEE2-1A4B-4E4D-9195-085BD14905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小學返校簡報 (寬螢幕)</Template>
  <TotalTime>0</TotalTime>
  <Words>177</Words>
  <Application>Microsoft Office PowerPoint</Application>
  <PresentationFormat>寬螢幕</PresentationFormat>
  <Paragraphs>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標楷體</vt:lpstr>
      <vt:lpstr>Arial</vt:lpstr>
      <vt:lpstr>Cambria</vt:lpstr>
      <vt:lpstr>Back to School 16x9</vt:lpstr>
      <vt:lpstr>113年新生暑期銜接課程 數位學習平台介紹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2016-02-26T09:14:31Z</dcterms:created>
  <dcterms:modified xsi:type="dcterms:W3CDTF">2024-08-21T09:33:09Z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TC028952709991</vt:lpwstr>
  </property>
</Properties>
</file>